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4656"/>
  </p:normalViewPr>
  <p:slideViewPr>
    <p:cSldViewPr snapToGrid="0">
      <p:cViewPr varScale="1">
        <p:scale>
          <a:sx n="112" d="100"/>
          <a:sy n="112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610DE-F7E7-0648-A6F5-E891E1EF49DD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981A3-CB33-E046-9558-5EC6DDE14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35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this is Raghunandan. Today I am sharing my part of work in internship of Airplane Crash Analysis using PowerBI. Firstly, let me thank </a:t>
            </a:r>
            <a:r>
              <a:rPr lang="en-US" dirty="0" err="1"/>
              <a:t>Mentorness</a:t>
            </a:r>
            <a:r>
              <a:rPr lang="en-US" dirty="0"/>
              <a:t> for the project of real time scenario and helping me achieve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981A3-CB33-E046-9558-5EC6DDE147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11FF-292C-591E-51D8-57A06B95A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D03B40-8F0C-440A-226F-ECBFDF7EF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FE49-0458-9D0D-4C44-A2D9B232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D5BE8-29D2-F7B4-D8EB-6D09AC77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5E3F8-788E-CA36-1FDE-D72D9D76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073B-EE5D-B327-9D55-687BA871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D9E25-FDCC-BAC0-2CBC-5AB080248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D8C3-F678-FC8B-64C9-35240C3CA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3299-26EA-B2D7-CE13-BA3FA92E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9F510-A7D8-A78C-B599-51251F9B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1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81168-E052-DCCD-6F50-0DD0FFDE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C4081-58FD-2FAE-FEEB-2C0AFB07A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6885E-E99F-6489-ED40-B522C0CA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FEE5-5EC1-0BE5-38B2-1F281967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9F714-12C6-1262-1A68-DCDA02C2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7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9710-E70B-F171-1625-0B4729DC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CB21-2F84-BE61-1CB4-D57B419BC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379DB-3A7A-C35B-9957-D19BDDA8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8E310-E20C-6761-BD30-7F64FFBE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A54C-2411-671E-7627-8D692616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8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9709-0ACF-82F5-95DA-DE730A50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6F3A-0858-CD96-A124-D0E8F9712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D9458-F1E2-4B8A-70F5-C9734E29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FB5F6-55DE-8234-7B43-51EA5D78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AE760-7E92-1DAA-CD0B-2B019424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A504-2E4C-8D85-CB9D-C680B405C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6EA47-7ECE-29CB-ACEC-658946E96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7172F-00ED-BD68-F9FA-26071B150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AAD40-7484-7FDF-CB25-1F7C5F47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9801E-C3D1-14FB-5DFD-7BE23D2A0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FC62B-3AC3-21AC-9A93-A6C51B76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1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F191-8B99-0A8D-406A-4D4C61C0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4BFBC-67D2-EA28-226F-0B8157CDF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32834-7314-643F-8496-2D3AB448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4CD3B-59F5-1AE7-31F4-FCE4F15B2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54E20-3AB7-B72D-F6BD-E235C154F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B917D-4EE4-DB87-0EE4-8150ED7E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C3ECC7-0DF9-8882-86D7-6143CF27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2528E-12B1-6FEB-9CCA-641E9523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98A7-FDCB-7792-3607-22318C6B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4D21E-AEE7-0186-5A72-6091884D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B52E5-D4C2-7CA8-17BF-A4B8F280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81ADD-8600-4028-69CC-B8104DBB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7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82698-2A02-819D-3A05-64D8109CA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64554-4ED8-0165-D17E-4F083A69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9BAD6-0F60-41F7-4A0D-BC717F04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5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65D3-12E9-E233-C195-DB92E154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4485-3346-5717-7CB2-175CD8A5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E174-49D1-7813-9454-2006D7721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FD362-3A7A-E7EF-EA46-144CFDAC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23C29-5B7C-34EA-7602-F43998C3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D8273-1013-4632-2799-689189BE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52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8073-EF27-69B5-4737-CBD54AD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9C69C-52B5-262C-3BE2-D3C094F1F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EB930-FC1E-4800-B11C-C4AF7B9BA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7E6FB-15CB-2B1A-AFCE-E6D652A6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9A284-C9D6-1B12-8CF5-B111DF0D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8B5DB-A7C7-8456-8D46-77E20D7A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858D5-96B6-EC59-5FF3-B8FD5568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C51D8-5E92-AF43-4771-4E730236B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2BF49-E56F-48BA-F11C-D9B4C35C0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3136BC-63F5-A945-A270-1F2E2296098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F5F41-9CC1-E8D1-3C9D-EA5C16C4A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A051A-DCDE-BDAF-39A8-38154EB14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EE98BC-DFD7-E047-88CA-AE9DDB8E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4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ext-message-note-39418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 airplane flying in the sky&#10;&#10;Description automatically generated">
            <a:extLst>
              <a:ext uri="{FF2B5EF4-FFF2-40B4-BE49-F238E27FC236}">
                <a16:creationId xmlns:a16="http://schemas.microsoft.com/office/drawing/2014/main" id="{80CD6AAD-245E-170C-5F99-776C27304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0" b="18310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7654-8652-D3A0-5D6D-5A2DF128C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3600" dirty="0"/>
              <a:t>Airplane Crash Analysis using PowerBI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A4D81-A5BB-7E85-780A-BE34EDD10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5056" y="5746071"/>
            <a:ext cx="4114801" cy="852260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RMS</a:t>
            </a:r>
          </a:p>
        </p:txBody>
      </p:sp>
    </p:spTree>
    <p:extLst>
      <p:ext uri="{BB962C8B-B14F-4D97-AF65-F5344CB8AC3E}">
        <p14:creationId xmlns:p14="http://schemas.microsoft.com/office/powerpoint/2010/main" val="41913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C8FEF-A4D7-352F-370D-67FE357C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</a:t>
            </a:r>
            <a:r>
              <a:rPr lang="en-US" sz="36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Fatality Trends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aph with a line and numbers&#10;&#10;Description automatically generated with medium confidence">
            <a:extLst>
              <a:ext uri="{FF2B5EF4-FFF2-40B4-BE49-F238E27FC236}">
                <a16:creationId xmlns:a16="http://schemas.microsoft.com/office/drawing/2014/main" id="{07ED436B-5336-665E-9EAF-446F92CE9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20765"/>
            <a:ext cx="6780700" cy="38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2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217E-7D0B-16E6-45BE-BA3721D5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4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. Route Analysis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58A6B881-08C2-F762-BBDB-1FC035EA3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0743" y="142001"/>
            <a:ext cx="6510590" cy="65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5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F88A8E-CD62-8A8A-BC0B-7672AAA1B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9" b="120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2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hank you sign&#10;&#10;Description automatically generated">
            <a:extLst>
              <a:ext uri="{FF2B5EF4-FFF2-40B4-BE49-F238E27FC236}">
                <a16:creationId xmlns:a16="http://schemas.microsoft.com/office/drawing/2014/main" id="{DA332F72-5DD2-EFF1-0372-9C09AA72D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6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 on tarmac">
            <a:extLst>
              <a:ext uri="{FF2B5EF4-FFF2-40B4-BE49-F238E27FC236}">
                <a16:creationId xmlns:a16="http://schemas.microsoft.com/office/drawing/2014/main" id="{2F0044EE-46AD-263C-F060-027A50981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34" r="28816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61288-6F13-2E6E-CFDA-AA6BFCC0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IN" sz="4000">
                <a:effectLst/>
                <a:latin typeface="Helvetica" pitchFamily="2" charset="0"/>
              </a:rPr>
              <a:t>Problem Statement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E8089-6C9C-23EF-028C-0A87BB72A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96455"/>
            <a:ext cx="5247340" cy="4275092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Helvetica" pitchFamily="2" charset="0"/>
              </a:rPr>
              <a:t>C</a:t>
            </a:r>
            <a:r>
              <a:rPr lang="en-IN" sz="2000" dirty="0">
                <a:effectLst/>
                <a:latin typeface="Helvetica" pitchFamily="2" charset="0"/>
              </a:rPr>
              <a:t>onducting a comprehensive analysis of airplane crashes and fatalities spanning from 1908 to 2023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effectLst/>
                <a:latin typeface="Helvetica" pitchFamily="2" charset="0"/>
              </a:rPr>
              <a:t>Dataset contains crucial information such as crash dates, locations, operators, flight details, aircraft types, and fatality statistics</a:t>
            </a:r>
          </a:p>
          <a:p>
            <a:pPr lvl="1" algn="just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068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A36B6-3B8F-49FB-65D7-110045B6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147062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IN" sz="4000" dirty="0">
                <a:effectLst/>
                <a:latin typeface="Helvetica" pitchFamily="2" charset="0"/>
              </a:rPr>
              <a:t>Dataset Description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A0EE7-2614-C444-1CB7-02198F3E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440180"/>
            <a:ext cx="5334197" cy="52707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N" sz="11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1. Date: Date of the airplane crash.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2. Time: Time of the airplane crash.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3. Location: Location where the airplane crash occurred.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4. Operator: Operator or airline involved in the incident.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5. Flight #: Flight number associated with the incident.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6. Route: Planned route of the flight.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7. AC Type: Aircraft type involved in the crash.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8. Registration: Registration details of the aircraft.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9. </a:t>
            </a:r>
            <a:r>
              <a:rPr lang="en-IN" sz="1100" dirty="0" err="1">
                <a:effectLst/>
                <a:latin typeface="Helvetica" pitchFamily="2" charset="0"/>
              </a:rPr>
              <a:t>cn</a:t>
            </a:r>
            <a:r>
              <a:rPr lang="en-IN" sz="1100" dirty="0">
                <a:effectLst/>
                <a:latin typeface="Helvetica" pitchFamily="2" charset="0"/>
              </a:rPr>
              <a:t>/ln: Construction or serial number of the aircraft.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10. Aboard: Total number of individuals aboard the aircraft.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11. Aboard Passengers: Number of passengers aboard the aircraft.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12. Aboard Crew: Number of crew members aboard the aircraft.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13. Fatalities: Total fatalities in the incident.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14. Fatalities Passengers: Number of passenger fatalities.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15. Fatalities Crew: Number of crew member fatalities.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16. Ground: Casualties on the ground, if any.</a:t>
            </a:r>
          </a:p>
          <a:p>
            <a:pPr marL="0" indent="0">
              <a:buNone/>
            </a:pPr>
            <a:r>
              <a:rPr lang="en-IN" sz="1100" dirty="0">
                <a:effectLst/>
                <a:latin typeface="Helvetica" pitchFamily="2" charset="0"/>
              </a:rPr>
              <a:t>17. Summary: Summary or description of the incident</a:t>
            </a:r>
          </a:p>
          <a:p>
            <a:endParaRPr lang="en-US" sz="1100" dirty="0"/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4F65E28C-1B39-5BE3-B597-CE3863D65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7" r="27223" b="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22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2E6B3-5622-266B-AEFE-B744BD420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Data cleaning in powerbi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B3362-6C60-FE22-87E3-5400132F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Cleaning empty/blank rows</a:t>
            </a:r>
          </a:p>
          <a:p>
            <a:r>
              <a:rPr lang="en-US" sz="2000"/>
              <a:t>Cleaning columns with repeated values</a:t>
            </a:r>
          </a:p>
          <a:p>
            <a:r>
              <a:rPr lang="en-US" sz="2000"/>
              <a:t>Transposing and checking for same quality values in rows</a:t>
            </a:r>
          </a:p>
          <a:p>
            <a:endParaRPr lang="en-US" sz="200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87ED682-B231-87DA-1D4F-225667B82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E37998A-994E-6B38-383B-C6903CE38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2" r="16809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B909C-BC9F-8AF3-27FC-BA7676B1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IN" sz="4000">
                <a:effectLst/>
                <a:latin typeface="Helvetica" pitchFamily="2" charset="0"/>
              </a:rPr>
              <a:t>Project Objectives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8273-43B7-E3A9-7E1E-91292D06B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IN" dirty="0">
              <a:effectLst/>
              <a:latin typeface="Helvetica" pitchFamily="2" charset="0"/>
            </a:endParaRPr>
          </a:p>
          <a:p>
            <a:pPr marL="0" indent="0" algn="just">
              <a:buNone/>
            </a:pPr>
            <a:r>
              <a:rPr lang="en-IN" dirty="0">
                <a:effectLst/>
                <a:latin typeface="Helvetica" pitchFamily="2" charset="0"/>
              </a:rPr>
              <a:t>1. Temporal Analysis:</a:t>
            </a:r>
          </a:p>
          <a:p>
            <a:pPr marL="457200" lvl="1" indent="0" algn="just">
              <a:buNone/>
            </a:pPr>
            <a:r>
              <a:rPr lang="en-IN" sz="2800" dirty="0">
                <a:effectLst/>
                <a:latin typeface="Helvetica" pitchFamily="2" charset="0"/>
              </a:rPr>
              <a:t>- Explore temporal trends in airplane crashes over the years.</a:t>
            </a:r>
          </a:p>
          <a:p>
            <a:pPr marL="457200" lvl="1" indent="0" algn="just">
              <a:buNone/>
            </a:pPr>
            <a:r>
              <a:rPr lang="en-IN" sz="2800" dirty="0">
                <a:effectLst/>
                <a:latin typeface="Helvetica" pitchFamily="2" charset="0"/>
              </a:rPr>
              <a:t>- Identify patterns in the frequency and severity of incidents.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5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E1AB45F8-7451-2916-3B22-7AC29718F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4189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60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B270-AAF4-3DDE-31E1-80450279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effectLst/>
              </a:rPr>
              <a:t>2. Geospatial Analysis</a:t>
            </a:r>
            <a:endParaRPr lang="en-US" sz="3200"/>
          </a:p>
        </p:txBody>
      </p:sp>
      <p:pic>
        <p:nvPicPr>
          <p:cNvPr id="5" name="Content Placeholder 4" descr="A map of the world&#10;&#10;Description automatically generated">
            <a:extLst>
              <a:ext uri="{FF2B5EF4-FFF2-40B4-BE49-F238E27FC236}">
                <a16:creationId xmlns:a16="http://schemas.microsoft.com/office/drawing/2014/main" id="{A1D9B4E8-25B1-948F-976E-CE274A06E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1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71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4A38-DF29-F875-7457-018C73B3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effectLst/>
              </a:rPr>
              <a:t>3. Operator Performance</a:t>
            </a:r>
            <a:endParaRPr lang="en-US" sz="3200"/>
          </a:p>
        </p:txBody>
      </p:sp>
      <p:pic>
        <p:nvPicPr>
          <p:cNvPr id="5" name="Content Placeholder 4" descr="A graph with green and white text&#10;&#10;Description automatically generated">
            <a:extLst>
              <a:ext uri="{FF2B5EF4-FFF2-40B4-BE49-F238E27FC236}">
                <a16:creationId xmlns:a16="http://schemas.microsoft.com/office/drawing/2014/main" id="{AB9196F7-0CC5-C3F2-3AFB-EF28A531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51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1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41CFB-B268-071D-771B-2FB45265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4. Aircraft Analysis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79E0FF-D825-F506-B74C-0B54FD56B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98681"/>
            <a:ext cx="6780700" cy="44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3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352</Words>
  <Application>Microsoft Macintosh PowerPoint</Application>
  <PresentationFormat>Widescreen</PresentationFormat>
  <Paragraphs>40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Helvetica</vt:lpstr>
      <vt:lpstr>Office Theme</vt:lpstr>
      <vt:lpstr>Airplane Crash Analysis using PowerBI</vt:lpstr>
      <vt:lpstr>Problem Statement</vt:lpstr>
      <vt:lpstr>Dataset Description</vt:lpstr>
      <vt:lpstr>Data cleaning in powerbi</vt:lpstr>
      <vt:lpstr>Project Objectives</vt:lpstr>
      <vt:lpstr>PowerPoint Presentation</vt:lpstr>
      <vt:lpstr>2. Geospatial Analysis</vt:lpstr>
      <vt:lpstr>3. Operator Performance</vt:lpstr>
      <vt:lpstr>4. Aircraft Analysis</vt:lpstr>
      <vt:lpstr>5. Fatality Trends</vt:lpstr>
      <vt:lpstr>6. Route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 Crash Analysis using PowerBI</dc:title>
  <dc:creator>Raghunandan M S</dc:creator>
  <cp:lastModifiedBy>Raghunandan M S</cp:lastModifiedBy>
  <cp:revision>5</cp:revision>
  <dcterms:created xsi:type="dcterms:W3CDTF">2024-05-02T05:13:20Z</dcterms:created>
  <dcterms:modified xsi:type="dcterms:W3CDTF">2024-05-02T06:33:20Z</dcterms:modified>
</cp:coreProperties>
</file>